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63" r:id="rId5"/>
    <p:sldId id="269" r:id="rId6"/>
    <p:sldId id="258" r:id="rId7"/>
    <p:sldId id="275" r:id="rId8"/>
    <p:sldId id="277" r:id="rId9"/>
    <p:sldId id="276" r:id="rId10"/>
    <p:sldId id="271" r:id="rId11"/>
    <p:sldId id="273" r:id="rId12"/>
    <p:sldId id="272" r:id="rId13"/>
    <p:sldId id="274" r:id="rId14"/>
    <p:sldId id="265" r:id="rId15"/>
    <p:sldId id="264" r:id="rId16"/>
    <p:sldId id="279" r:id="rId17"/>
    <p:sldId id="280" r:id="rId18"/>
    <p:sldId id="278" r:id="rId19"/>
    <p:sldId id="286" r:id="rId20"/>
    <p:sldId id="262" r:id="rId21"/>
    <p:sldId id="281" r:id="rId22"/>
    <p:sldId id="283" r:id="rId23"/>
    <p:sldId id="285" r:id="rId24"/>
    <p:sldId id="284" r:id="rId25"/>
    <p:sldId id="282" r:id="rId26"/>
    <p:sldId id="287" r:id="rId27"/>
    <p:sldId id="288" r:id="rId28"/>
    <p:sldId id="289" r:id="rId29"/>
    <p:sldId id="290" r:id="rId30"/>
    <p:sldId id="266" r:id="rId31"/>
    <p:sldId id="261" r:id="rId32"/>
    <p:sldId id="267" r:id="rId33"/>
    <p:sldId id="268" r:id="rId34"/>
    <p:sldId id="270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/>
    <p:restoredTop sz="94752"/>
  </p:normalViewPr>
  <p:slideViewPr>
    <p:cSldViewPr snapToGrid="0" snapToObjects="1">
      <p:cViewPr>
        <p:scale>
          <a:sx n="120" d="100"/>
          <a:sy n="120" d="100"/>
        </p:scale>
        <p:origin x="219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2BE1A-8F64-C242-B9F0-1A157654770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1A4AB-D554-1640-9919-C8A1A19E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9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A4AB-D554-1640-9919-C8A1A19E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CD4E-8423-824B-8204-497A91AF4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62897-725E-1D40-9EBF-3CDE6A4E9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CCC15-1064-D749-A78D-DA2E4C3F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AC56-7314-4144-97C4-C2364A32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3FF39-D353-D54B-96DA-651F67F6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2F39-EEB2-294B-8F68-FDF48C35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F86B4-BD8E-C64C-B892-3C0CEDF65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9454-ECED-F143-8996-9FFE73EC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3B79-500E-5A4E-9255-6B5DE294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AA67-6A3E-8643-A2B8-80F96AC9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57C20-A688-EF41-A107-12AAFF93B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BF4DD-C41F-3D42-BAAE-52CCECE07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6095E-3D0D-D647-89B4-2E769319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0D527-0ED9-C246-BD7E-E81213A8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587C6-B261-994E-95F3-71829F52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1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7E2-C90B-F946-BA96-2D28EF05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0DCA-C266-4642-A37A-39F34E651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7480D-3A9A-084E-95EB-7AC0ECB0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12985-2FA8-6C46-89AA-C38CA8FA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EF6E6-9C6D-BB4D-AD9E-4F059F73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F53E-0F55-384C-A59C-FC922919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973E-D3BE-4A49-8694-385DD1CBD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2B9C-FD91-7F43-A272-89F19977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F4B2-A624-FD4D-8A03-60B137AA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11FE-D083-8846-85BD-FA881279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6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5106-493D-A941-96B6-7BC19365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3DFCA-90EA-F546-9C3A-CD9824789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B0BF6-77E9-0F4E-80E1-C13E5D6B0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B800D-583D-D44A-AFDE-EAAA0F79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8069-70B7-824A-9A9D-DBA01DEF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CDE0-D09C-2444-9F1E-D5EADCD1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B3DA-E3EC-6245-831E-E6AB0CDD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189E-9FA9-6A49-BAAD-B2AABBE02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BB57F-6B47-7E4F-A17D-1B9D74815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8D5E8-8301-BA44-97D2-CC4FBCE17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C3C8F-5724-B54A-A302-708BC5033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F910E-77BA-D843-88AC-3C55D1F5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9103D-6080-2A4D-B225-53AD71E3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C5EBF-21E0-B245-AFBB-DE100148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5927-C431-BC4F-B8AB-74EEEA4E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72FEB-C9CB-134D-9124-2D814DED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9F2DA-CA70-494D-92CE-C81B53A6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F8BE3-B1D6-0845-8066-70471342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0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19D1D-6A57-7841-B97F-D10F0E5D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BE293-18D0-C44F-97E5-27A71BCB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8283B-30F2-7A4D-A96A-B4DD87B5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3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582A-9B19-F245-96FD-CC0AE9C9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BFA7-46B1-BB42-9402-DEB07F8B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E5C0D-A82B-0441-BD0A-37B5B0D12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8178-3E2D-104C-9C0A-71A79560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07660-FBF2-F046-8586-D711DAD8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8395F-EA26-2A42-B428-A325FF5B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7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8EC5-0A52-9F4A-BF86-963274DE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CB650-3D3B-5A47-9699-632F2938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D3025-8419-BC44-AFA4-24E47963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26B1-39A5-7141-84B0-C1975A50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23ED8-89C3-2440-BD5D-23F46709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DDD-184F-234D-A903-F219B3C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F3ECF-B0C9-9F43-A520-2C845830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7645-BE9E-BA45-B3B0-03D7DCE8D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B1CC-906F-EF45-8952-DB0E09520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A4FFC-9F9B-BC4A-B55D-3EE5E948150D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878B9-D043-134D-8AB7-CA7716513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55FFD-25B5-6F48-B1DF-23790F4D2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6CB58-B262-2441-8ED4-413123F8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D174-457F-0B42-842E-08233B054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0FC1E-ADDE-054D-90B1-6E0447909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Katharine Prata</a:t>
            </a:r>
          </a:p>
        </p:txBody>
      </p:sp>
    </p:spTree>
    <p:extLst>
      <p:ext uri="{BB962C8B-B14F-4D97-AF65-F5344CB8AC3E}">
        <p14:creationId xmlns:p14="http://schemas.microsoft.com/office/powerpoint/2010/main" val="196560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CF60-D1A1-0E42-967C-ED3E9D08F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Environment Rugosity</a:t>
            </a:r>
          </a:p>
        </p:txBody>
      </p:sp>
    </p:spTree>
    <p:extLst>
      <p:ext uri="{BB962C8B-B14F-4D97-AF65-F5344CB8AC3E}">
        <p14:creationId xmlns:p14="http://schemas.microsoft.com/office/powerpoint/2010/main" val="398554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6F15B16-BA25-8B42-82F8-826BA699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49"/>
            <a:ext cx="12192000" cy="65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0F2B695-D1D2-C44B-B13C-8C904A74A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91"/>
          <a:stretch/>
        </p:blipFill>
        <p:spPr>
          <a:xfrm>
            <a:off x="2133600" y="3429000"/>
            <a:ext cx="3962400" cy="340088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CC5557-E660-F74C-A335-3F19D09D8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07"/>
          <a:stretch/>
        </p:blipFill>
        <p:spPr>
          <a:xfrm>
            <a:off x="6356967" y="0"/>
            <a:ext cx="4001305" cy="685800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94D7A76C-24E9-D84B-B160-105EB8693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52"/>
          <a:stretch/>
        </p:blipFill>
        <p:spPr>
          <a:xfrm>
            <a:off x="2133600" y="30903"/>
            <a:ext cx="4132729" cy="34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BFC7-7251-EC4F-A4F9-FBB5F76F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51D8-EE6C-6746-BDF2-4D46D6F17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lmer.environment_rugosity.depth</a:t>
            </a:r>
            <a:r>
              <a:rPr lang="en-US" dirty="0"/>
              <a:t>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environment_rugosity_sqrt</a:t>
            </a:r>
            <a:r>
              <a:rPr lang="en-US" dirty="0"/>
              <a:t> ~ Depth + (1|Loc), data = metadata)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$`pairwise differences of Depth`</a:t>
            </a:r>
          </a:p>
          <a:p>
            <a:pPr marL="0" indent="0">
              <a:buNone/>
            </a:pPr>
            <a:r>
              <a:rPr lang="en-US" dirty="0"/>
              <a:t> 1       estimate     SE  df </a:t>
            </a:r>
            <a:r>
              <a:rPr lang="en-US" dirty="0" err="1"/>
              <a:t>t.ratio</a:t>
            </a:r>
            <a:r>
              <a:rPr lang="en-US" dirty="0"/>
              <a:t> </a:t>
            </a:r>
            <a:r>
              <a:rPr lang="en-US" dirty="0" err="1"/>
              <a:t>p.value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5 - 10   -0.2111 0.0269 163 -7.837  &lt;.0001 </a:t>
            </a:r>
          </a:p>
          <a:p>
            <a:pPr marL="0" indent="0">
              <a:buNone/>
            </a:pPr>
            <a:r>
              <a:rPr lang="en-US" dirty="0"/>
              <a:t> 5 - 20   -0.1238 0.0255 137 -4.856  &lt;.0001 </a:t>
            </a:r>
          </a:p>
          <a:p>
            <a:pPr marL="0" indent="0">
              <a:buNone/>
            </a:pPr>
            <a:r>
              <a:rPr lang="en-US" dirty="0"/>
              <a:t> 10 - 20   0.0873 0.0199 249  4.391  &lt;.0001 </a:t>
            </a:r>
          </a:p>
        </p:txBody>
      </p:sp>
    </p:spTree>
    <p:extLst>
      <p:ext uri="{BB962C8B-B14F-4D97-AF65-F5344CB8AC3E}">
        <p14:creationId xmlns:p14="http://schemas.microsoft.com/office/powerpoint/2010/main" val="317350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CF60-D1A1-0E42-967C-ED3E9D08F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Outcrop proportion</a:t>
            </a:r>
          </a:p>
        </p:txBody>
      </p:sp>
    </p:spTree>
    <p:extLst>
      <p:ext uri="{BB962C8B-B14F-4D97-AF65-F5344CB8AC3E}">
        <p14:creationId xmlns:p14="http://schemas.microsoft.com/office/powerpoint/2010/main" val="379333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E769B77-52B2-D747-BDB0-D974F888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643466"/>
            <a:ext cx="1031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DB0B43-C27E-4B42-BCC6-D1101844B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t="-1" r="12435" b="4732"/>
          <a:stretch/>
        </p:blipFill>
        <p:spPr>
          <a:xfrm>
            <a:off x="1463701" y="63093"/>
            <a:ext cx="3967870" cy="3365907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6FE7772-C87E-B24F-8D84-6A5BDF7E5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6" t="987" r="12387" b="4779"/>
          <a:stretch/>
        </p:blipFill>
        <p:spPr>
          <a:xfrm>
            <a:off x="1478620" y="3492093"/>
            <a:ext cx="3938032" cy="3289249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2F05700-5772-5B4B-B8A3-CB344F8C0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" t="489" r="11755" b="2103"/>
          <a:stretch/>
        </p:blipFill>
        <p:spPr>
          <a:xfrm>
            <a:off x="6617487" y="8420"/>
            <a:ext cx="4095893" cy="67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2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D35E-403C-F944-80DB-16A9AFFF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B178-C994-E041-A483-52A9E7664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lmer.outcrop_prop</a:t>
            </a:r>
            <a:r>
              <a:rPr lang="en-US" dirty="0"/>
              <a:t>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outcrop_prop</a:t>
            </a:r>
            <a:r>
              <a:rPr lang="en-US" dirty="0"/>
              <a:t> ~ Clusters + (1|Loc/Depth), data = metadata)</a:t>
            </a:r>
          </a:p>
          <a:p>
            <a:pPr marL="0" indent="0">
              <a:buNone/>
            </a:pPr>
            <a:r>
              <a:rPr lang="en-US" dirty="0"/>
              <a:t>AA1 - AL2  0.13100 0.0263 233  4.980  &lt;.0001 </a:t>
            </a:r>
          </a:p>
        </p:txBody>
      </p:sp>
    </p:spTree>
    <p:extLst>
      <p:ext uri="{BB962C8B-B14F-4D97-AF65-F5344CB8AC3E}">
        <p14:creationId xmlns:p14="http://schemas.microsoft.com/office/powerpoint/2010/main" val="146070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EE94-E7D4-534D-BA16-1CCE3AFF4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Overhang proportion</a:t>
            </a:r>
          </a:p>
        </p:txBody>
      </p:sp>
    </p:spTree>
    <p:extLst>
      <p:ext uri="{BB962C8B-B14F-4D97-AF65-F5344CB8AC3E}">
        <p14:creationId xmlns:p14="http://schemas.microsoft.com/office/powerpoint/2010/main" val="119021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A2F67BA-E28D-AB42-8F0E-2F4DCDB73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2"/>
          <a:stretch/>
        </p:blipFill>
        <p:spPr>
          <a:xfrm>
            <a:off x="553268" y="534682"/>
            <a:ext cx="11085464" cy="62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F57EB-299C-5D45-93D9-E8E1FA5F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433" y="1090706"/>
            <a:ext cx="12287433" cy="47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7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561C56-3118-2248-8D05-A0866790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64"/>
          <a:stretch/>
        </p:blipFill>
        <p:spPr>
          <a:xfrm>
            <a:off x="1751308" y="54688"/>
            <a:ext cx="4034030" cy="33762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7835AF-F646-8F40-BE45-110A06069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2"/>
          <a:stretch/>
        </p:blipFill>
        <p:spPr>
          <a:xfrm>
            <a:off x="1657524" y="3376247"/>
            <a:ext cx="4034030" cy="3427065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6825ADC-EBA0-CC4A-9D95-363E3CE7B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92"/>
          <a:stretch/>
        </p:blipFill>
        <p:spPr>
          <a:xfrm>
            <a:off x="6235385" y="0"/>
            <a:ext cx="4034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D35E-403C-F944-80DB-16A9AFFF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B178-C994-E041-A483-52A9E7664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lmer.overhang</a:t>
            </a:r>
            <a:r>
              <a:rPr lang="en-US" dirty="0"/>
              <a:t>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overhang_prop</a:t>
            </a:r>
            <a:r>
              <a:rPr lang="en-US" dirty="0"/>
              <a:t> ~ Clusters + (1|Loc), data = metadata)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AA1 - AL2 -0.32056 0.0717 244 -4.471  0.0002</a:t>
            </a:r>
          </a:p>
        </p:txBody>
      </p:sp>
    </p:spTree>
    <p:extLst>
      <p:ext uri="{BB962C8B-B14F-4D97-AF65-F5344CB8AC3E}">
        <p14:creationId xmlns:p14="http://schemas.microsoft.com/office/powerpoint/2010/main" val="213133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6DA7-4DEE-C54B-92A1-577410DE3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Colony rugosity</a:t>
            </a:r>
          </a:p>
        </p:txBody>
      </p:sp>
    </p:spTree>
    <p:extLst>
      <p:ext uri="{BB962C8B-B14F-4D97-AF65-F5344CB8AC3E}">
        <p14:creationId xmlns:p14="http://schemas.microsoft.com/office/powerpoint/2010/main" val="405455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6F4E0D01-4C69-8C42-9A24-4D82E459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898"/>
            <a:ext cx="12192000" cy="65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1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D5E257-7613-B741-A9E8-F6417157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0"/>
          <a:stretch/>
        </p:blipFill>
        <p:spPr>
          <a:xfrm>
            <a:off x="2087318" y="3451955"/>
            <a:ext cx="3963028" cy="340604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8C3A8A0-F67A-2B4F-87BB-81E31D9B0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83"/>
          <a:stretch/>
        </p:blipFill>
        <p:spPr>
          <a:xfrm>
            <a:off x="6096000" y="0"/>
            <a:ext cx="4025254" cy="6858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CC67E2A-1546-6F44-B0BC-005D344E5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18"/>
          <a:stretch/>
        </p:blipFill>
        <p:spPr>
          <a:xfrm>
            <a:off x="1970221" y="0"/>
            <a:ext cx="4025254" cy="34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4C2-8EF8-EA42-8817-3F81FAE7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96C91-235E-3B46-8652-FE18AB7EA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lm.colony_rugosity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colony_rugosity_sqrt</a:t>
            </a:r>
            <a:r>
              <a:rPr lang="en-US" dirty="0"/>
              <a:t> ~ Clusters, data = metadata)</a:t>
            </a:r>
          </a:p>
          <a:p>
            <a:r>
              <a:rPr lang="en-US" dirty="0"/>
              <a:t>AL1-AA1 -0.150662900 -0.2779013 -0.02342448 0.0091660</a:t>
            </a:r>
          </a:p>
          <a:p>
            <a:r>
              <a:rPr lang="en-US" dirty="0"/>
              <a:t>AL2-AA1 -0.146911992 -0.2407368 -0.05308714 0.0001074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58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5580A-8032-6D4A-AFA3-2F2A049A0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" t="3898" r="2958" b="4227"/>
          <a:stretch/>
        </p:blipFill>
        <p:spPr>
          <a:xfrm>
            <a:off x="1003300" y="0"/>
            <a:ext cx="9059718" cy="67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8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539A620-2BAE-D74C-8F41-E7BD543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"/>
            <a:ext cx="6959600" cy="68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FE9A3-D978-5A40-9853-6D11E26D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" y="1739900"/>
            <a:ext cx="4048679" cy="398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EB4D5-70C6-C34A-8E1F-8994097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49" y="1739900"/>
            <a:ext cx="3972389" cy="3905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0CD19-883B-6149-9A8B-BBB44CFD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652" y="1814900"/>
            <a:ext cx="3896100" cy="38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4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89C079-D1F1-9C49-8E6A-DBE23F5CE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5"/>
          <a:stretch/>
        </p:blipFill>
        <p:spPr>
          <a:xfrm>
            <a:off x="254000" y="406089"/>
            <a:ext cx="5422900" cy="622362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B8FEC7-1ADB-744B-B6AA-00FDCC8F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680742"/>
            <a:ext cx="6515100" cy="54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624F7-E000-DC4C-8E78-4E8A7029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33" y="977900"/>
            <a:ext cx="12326415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0385-96CA-0849-B375-0F86FED76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Area – does size matter?</a:t>
            </a:r>
          </a:p>
        </p:txBody>
      </p:sp>
    </p:spTree>
    <p:extLst>
      <p:ext uri="{BB962C8B-B14F-4D97-AF65-F5344CB8AC3E}">
        <p14:creationId xmlns:p14="http://schemas.microsoft.com/office/powerpoint/2010/main" val="4565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F41D10-953D-BF4E-98CB-507E3D57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61" y="43145"/>
            <a:ext cx="4548914" cy="681485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F4B7C5E-D34F-AC48-BF53-981E5707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0" y="801300"/>
            <a:ext cx="5650970" cy="52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8F885-D14F-9242-8D81-950B3506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00"/>
          <a:stretch/>
        </p:blipFill>
        <p:spPr>
          <a:xfrm>
            <a:off x="5762413" y="726510"/>
            <a:ext cx="6429587" cy="521225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1B996D-D6DA-7149-8AEF-E67BD083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967"/>
            <a:ext cx="5735309" cy="42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AAD82-FB7C-3F47-94EB-7C11F5CB8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2"/>
          <a:stretch/>
        </p:blipFill>
        <p:spPr>
          <a:xfrm>
            <a:off x="5888968" y="566291"/>
            <a:ext cx="6303032" cy="5186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B9C0E-C296-9548-9360-69289AF93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" y="1400815"/>
            <a:ext cx="5826830" cy="43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5CC5-D6FC-8F4B-B224-DE3A07CF1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Disentangling colony elevation vs. overhang….</a:t>
            </a:r>
          </a:p>
        </p:txBody>
      </p:sp>
    </p:spTree>
    <p:extLst>
      <p:ext uri="{BB962C8B-B14F-4D97-AF65-F5344CB8AC3E}">
        <p14:creationId xmlns:p14="http://schemas.microsoft.com/office/powerpoint/2010/main" val="2339763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C41602-FE04-C143-8335-35CDF410F89C}"/>
                  </a:ext>
                </a:extLst>
              </p:cNvPr>
              <p:cNvSpPr txBox="1"/>
              <p:nvPr/>
            </p:nvSpPr>
            <p:spPr>
              <a:xfrm>
                <a:off x="10159136" y="2462349"/>
                <a:ext cx="203286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= &lt;=30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 = &lt;= 60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AU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3 = &lt; 90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4 = &gt;= 0.2 overhang</a:t>
                </a:r>
              </a:p>
              <a:p>
                <a:r>
                  <a:rPr lang="en-US" dirty="0"/>
                  <a:t>5 = &gt;= 0.4</a:t>
                </a:r>
              </a:p>
              <a:p>
                <a:r>
                  <a:rPr lang="en-US" dirty="0"/>
                  <a:t>6 = &gt;= 0.6</a:t>
                </a:r>
              </a:p>
              <a:p>
                <a:r>
                  <a:rPr lang="en-US" dirty="0"/>
                  <a:t>7 = &gt;= 0.8 or &gt;= 90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C41602-FE04-C143-8335-35CDF410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136" y="2462349"/>
                <a:ext cx="2032864" cy="2308324"/>
              </a:xfrm>
              <a:prstGeom prst="rect">
                <a:avLst/>
              </a:prstGeom>
              <a:blipFill>
                <a:blip r:embed="rId2"/>
                <a:stretch>
                  <a:fillRect l="-3106" t="-1093" r="-124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6EAEFF-38A8-5841-895D-95908AC5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64" y="1009111"/>
            <a:ext cx="9808272" cy="48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33C51-E56B-C047-AB67-00281642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17" y="1054100"/>
            <a:ext cx="12361575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1816-C9DF-F24E-B41B-DB191D4F0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109924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1DFC632-6A8D-2E44-ABD1-1DF8A8F4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6942"/>
            <a:ext cx="5291666" cy="552411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1B47104-7D80-124A-A61A-7C82DB26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66941"/>
            <a:ext cx="5291667" cy="55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65A2-266B-504E-9087-803FB3A2A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Colony elevation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64B37-9AD9-774C-AB75-F6AF16D9B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I.e., angle of elevation</a:t>
            </a:r>
          </a:p>
        </p:txBody>
      </p:sp>
    </p:spTree>
    <p:extLst>
      <p:ext uri="{BB962C8B-B14F-4D97-AF65-F5344CB8AC3E}">
        <p14:creationId xmlns:p14="http://schemas.microsoft.com/office/powerpoint/2010/main" val="416289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B8AD0D-E41F-834F-99CA-4EF7C3F3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49"/>
            <a:ext cx="12192000" cy="65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F98C2-135C-2844-B13B-B9554C205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32"/>
          <a:stretch/>
        </p:blipFill>
        <p:spPr>
          <a:xfrm>
            <a:off x="1897653" y="3489940"/>
            <a:ext cx="3931307" cy="3368060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E7188C9-EBB6-6D4E-9F75-FC3D5FBF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60" y="0"/>
            <a:ext cx="4573291" cy="6858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4ED4F2-6611-4C4E-BD7D-7EC8697FD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08"/>
          <a:stretch/>
        </p:blipFill>
        <p:spPr>
          <a:xfrm>
            <a:off x="1897653" y="99908"/>
            <a:ext cx="3931307" cy="33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259</Words>
  <Application>Microsoft Macintosh PowerPoint</Application>
  <PresentationFormat>Widescreen</PresentationFormat>
  <Paragraphs>42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Preliminary results</vt:lpstr>
      <vt:lpstr>PowerPoint Presentation</vt:lpstr>
      <vt:lpstr>PowerPoint Presentation</vt:lpstr>
      <vt:lpstr>PowerPoint Presentation</vt:lpstr>
      <vt:lpstr>Basic structure</vt:lpstr>
      <vt:lpstr>PowerPoint Presentation</vt:lpstr>
      <vt:lpstr>Colony elevation</vt:lpstr>
      <vt:lpstr>PowerPoint Presentation</vt:lpstr>
      <vt:lpstr>PowerPoint Presentation</vt:lpstr>
      <vt:lpstr>Environment Rugosity</vt:lpstr>
      <vt:lpstr>PowerPoint Presentation</vt:lpstr>
      <vt:lpstr>PowerPoint Presentation</vt:lpstr>
      <vt:lpstr>Stats</vt:lpstr>
      <vt:lpstr>Outcrop proportion</vt:lpstr>
      <vt:lpstr>PowerPoint Presentation</vt:lpstr>
      <vt:lpstr>PowerPoint Presentation</vt:lpstr>
      <vt:lpstr>Stats</vt:lpstr>
      <vt:lpstr>Overhang proportion</vt:lpstr>
      <vt:lpstr>PowerPoint Presentation</vt:lpstr>
      <vt:lpstr>PowerPoint Presentation</vt:lpstr>
      <vt:lpstr>Stats</vt:lpstr>
      <vt:lpstr>Colony rugosity</vt:lpstr>
      <vt:lpstr>PowerPoint Presentation</vt:lpstr>
      <vt:lpstr>PowerPoint Presentation</vt:lpstr>
      <vt:lpstr>Stats</vt:lpstr>
      <vt:lpstr>PowerPoint Presentation</vt:lpstr>
      <vt:lpstr>PowerPoint Presentation</vt:lpstr>
      <vt:lpstr>PowerPoint Presentation</vt:lpstr>
      <vt:lpstr>PowerPoint Presentation</vt:lpstr>
      <vt:lpstr>Area – does size matter?</vt:lpstr>
      <vt:lpstr>PowerPoint Presentation</vt:lpstr>
      <vt:lpstr>PowerPoint Presentation</vt:lpstr>
      <vt:lpstr>PowerPoint Presentation</vt:lpstr>
      <vt:lpstr>Disentangling colony elevation vs. overhang….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results</dc:title>
  <dc:creator>Katharine Prata</dc:creator>
  <cp:lastModifiedBy>Katharine Prata</cp:lastModifiedBy>
  <cp:revision>20</cp:revision>
  <dcterms:created xsi:type="dcterms:W3CDTF">2022-03-15T07:17:16Z</dcterms:created>
  <dcterms:modified xsi:type="dcterms:W3CDTF">2022-03-16T08:32:50Z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2022-03-15T07:17:17Z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217c8615-4b6f-4fd9-b87e-88c1b70a5a07</vt:lpwstr>
  </property>
  <property fmtid="{D5CDD505-2E9C-101B-9397-08002B2CF9AE}" pid="8" name="MSIP_Label_0f488380-630a-4f55-a077-a19445e3f360_ContentBits">
    <vt:lpwstr>0</vt:lpwstr>
  </property>
</Properties>
</file>